
<file path=[Content_Types].xml><?xml version="1.0" encoding="utf-8"?>
<Types xmlns="http://schemas.openxmlformats.org/package/2006/content-types"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sldIdLst>
    <p:sldId id="256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11" d="100"/>
          <a:sy n="111" d="100"/>
        </p:scale>
        <p:origin x="-171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FCBA30-1521-E44E-AC59-202837BA2DC0}" type="datetimeFigureOut">
              <a:rPr lang="en-US" smtClean="0"/>
              <a:pPr/>
              <a:t>10/5/2017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558BA1-BEE0-BA4C-8AE9-BB075CF90AD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9726326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FCBA30-1521-E44E-AC59-202837BA2DC0}" type="datetimeFigureOut">
              <a:rPr lang="en-US" smtClean="0"/>
              <a:pPr/>
              <a:t>10/5/2017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558BA1-BEE0-BA4C-8AE9-BB075CF90AD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6976229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FCBA30-1521-E44E-AC59-202837BA2DC0}" type="datetimeFigureOut">
              <a:rPr lang="en-US" smtClean="0"/>
              <a:pPr/>
              <a:t>10/5/2017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558BA1-BEE0-BA4C-8AE9-BB075CF90AD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1010028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FCBA30-1521-E44E-AC59-202837BA2DC0}" type="datetimeFigureOut">
              <a:rPr lang="en-US" smtClean="0"/>
              <a:pPr/>
              <a:t>10/5/2017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558BA1-BEE0-BA4C-8AE9-BB075CF90AD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9055868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FCBA30-1521-E44E-AC59-202837BA2DC0}" type="datetimeFigureOut">
              <a:rPr lang="en-US" smtClean="0"/>
              <a:pPr/>
              <a:t>10/5/2017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558BA1-BEE0-BA4C-8AE9-BB075CF90AD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9044433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FCBA30-1521-E44E-AC59-202837BA2DC0}" type="datetimeFigureOut">
              <a:rPr lang="en-US" smtClean="0"/>
              <a:pPr/>
              <a:t>10/5/2017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558BA1-BEE0-BA4C-8AE9-BB075CF90AD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050870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FCBA30-1521-E44E-AC59-202837BA2DC0}" type="datetimeFigureOut">
              <a:rPr lang="en-US" smtClean="0"/>
              <a:pPr/>
              <a:t>10/5/2017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558BA1-BEE0-BA4C-8AE9-BB075CF90AD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5537076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FCBA30-1521-E44E-AC59-202837BA2DC0}" type="datetimeFigureOut">
              <a:rPr lang="en-US" smtClean="0"/>
              <a:pPr/>
              <a:t>10/5/2017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558BA1-BEE0-BA4C-8AE9-BB075CF90AD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2346530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FCBA30-1521-E44E-AC59-202837BA2DC0}" type="datetimeFigureOut">
              <a:rPr lang="en-US" smtClean="0"/>
              <a:pPr/>
              <a:t>10/5/2017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558BA1-BEE0-BA4C-8AE9-BB075CF90AD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2395731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FCBA30-1521-E44E-AC59-202837BA2DC0}" type="datetimeFigureOut">
              <a:rPr lang="en-US" smtClean="0"/>
              <a:pPr/>
              <a:t>10/5/2017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558BA1-BEE0-BA4C-8AE9-BB075CF90AD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7928999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FCBA30-1521-E44E-AC59-202837BA2DC0}" type="datetimeFigureOut">
              <a:rPr lang="en-US" smtClean="0"/>
              <a:pPr/>
              <a:t>10/5/2017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558BA1-BEE0-BA4C-8AE9-BB075CF90AD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7392661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FCBA30-1521-E44E-AC59-202837BA2DC0}" type="datetimeFigureOut">
              <a:rPr lang="en-US" smtClean="0"/>
              <a:pPr/>
              <a:t>10/5/2017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558BA1-BEE0-BA4C-8AE9-BB075CF90AD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5152430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1"/>
            </a:gs>
            <a:gs pos="100000">
              <a:schemeClr val="accent3">
                <a:lumMod val="60000"/>
                <a:lumOff val="40000"/>
              </a:schemeClr>
            </a:gs>
          </a:gsLst>
          <a:path path="circle">
            <a:fillToRect r="100000" b="100000"/>
          </a:path>
          <a:tileRect l="-100000" t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MeetInIreland-2016-All-Col-P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884429" y="1688688"/>
            <a:ext cx="3638550" cy="1514475"/>
          </a:xfrm>
          <a:prstGeom prst="rect">
            <a:avLst/>
          </a:prstGeom>
        </p:spPr>
      </p:pic>
      <p:pic>
        <p:nvPicPr>
          <p:cNvPr id="5" name="Picture 4" descr="MeetInIreland-2016-All-W-PNG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884429" y="3852392"/>
            <a:ext cx="3638550" cy="1514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4852670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conOverlay xmlns="http://schemas.microsoft.com/sharepoint/v4" xsi:nil="true"/>
    <PublishingExpirationDate xmlns="http://schemas.microsoft.com/sharepoint/v3" xsi:nil="true"/>
    <PublishingStartDate xmlns="http://schemas.microsoft.com/sharepoint/v3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79A3F33161C974A8AECFC03E9C60BF5" ma:contentTypeVersion="9" ma:contentTypeDescription="Create a new document." ma:contentTypeScope="" ma:versionID="719732ba1deed3fefff814ca83c8d75e">
  <xsd:schema xmlns:xsd="http://www.w3.org/2001/XMLSchema" xmlns:xs="http://www.w3.org/2001/XMLSchema" xmlns:p="http://schemas.microsoft.com/office/2006/metadata/properties" xmlns:ns1="http://schemas.microsoft.com/sharepoint/v3" xmlns:ns2="43687761-d6f8-4f6c-942a-98dc72c543e7" xmlns:ns3="http://schemas.microsoft.com/sharepoint/v4" xmlns:ns4="afd36040-0db6-43a0-a814-33f0e087cd79" targetNamespace="http://schemas.microsoft.com/office/2006/metadata/properties" ma:root="true" ma:fieldsID="040e2da746bae89267e2f754db0449d4" ns1:_="" ns2:_="" ns3:_="" ns4:_="">
    <xsd:import namespace="http://schemas.microsoft.com/sharepoint/v3"/>
    <xsd:import namespace="43687761-d6f8-4f6c-942a-98dc72c543e7"/>
    <xsd:import namespace="http://schemas.microsoft.com/sharepoint/v4"/>
    <xsd:import namespace="afd36040-0db6-43a0-a814-33f0e087cd79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1:PublishingStartDate" minOccurs="0"/>
                <xsd:element ref="ns1:PublishingExpirationDate" minOccurs="0"/>
                <xsd:element ref="ns3:IconOverlay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  <xsd:element ref="ns4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10" nillable="true" ma:displayName="Scheduling Start Date" ma:description="Scheduling Start Date is a site column created by the Publishing feature. It is used to specify the date and time on which this page will first appear to site visitors." ma:internalName="PublishingStartDate">
      <xsd:simpleType>
        <xsd:restriction base="dms:Unknown"/>
      </xsd:simpleType>
    </xsd:element>
    <xsd:element name="PublishingExpirationDate" ma:index="11" nillable="true" ma:displayName="Scheduling End Date" ma:description="Scheduling End Date is a site column created by the Publishing feature. It is used to specify the date and time on which this page will no longer appear to site visitors." ma:internalName="PublishingExpirationDat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3687761-d6f8-4f6c-942a-98dc72c543e7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4" elementFormDefault="qualified">
    <xsd:import namespace="http://schemas.microsoft.com/office/2006/documentManagement/types"/>
    <xsd:import namespace="http://schemas.microsoft.com/office/infopath/2007/PartnerControls"/>
    <xsd:element name="IconOverlay" ma:index="12" nillable="true" ma:displayName="IconOverlay" ma:hidden="true" ma:internalName="IconOverlay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fd36040-0db6-43a0-a814-33f0e087cd7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3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4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5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AutoTags" ma:index="16" nillable="true" ma:displayName="MediaServiceAutoTags" ma:description="" ma:internalName="MediaServiceAutoTags" ma:readOnly="true">
      <xsd:simpleType>
        <xsd:restriction base="dms:Text"/>
      </xsd:simpleType>
    </xsd:element>
    <xsd:element name="MediaServiceLocation" ma:index="17" nillable="true" ma:displayName="MediaServiceLocation" ma:description="" ma:internalName="MediaServiceLocatio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5E005AA2-3FCB-4412-B0BA-59574BD08053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6215C753-9FD2-4555-ADBC-5E0EEA8C4F9C}">
  <ds:schemaRefs>
    <ds:schemaRef ds:uri="http://purl.org/dc/terms/"/>
    <ds:schemaRef ds:uri="http://www.w3.org/XML/1998/namespace"/>
    <ds:schemaRef ds:uri="http://schemas.microsoft.com/sharepoint/v3"/>
    <ds:schemaRef ds:uri="http://purl.org/dc/elements/1.1/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afd36040-0db6-43a0-a814-33f0e087cd79"/>
    <ds:schemaRef ds:uri="http://schemas.microsoft.com/sharepoint/v4"/>
    <ds:schemaRef ds:uri="43687761-d6f8-4f6c-942a-98dc72c543e7"/>
    <ds:schemaRef ds:uri="http://schemas.microsoft.com/office/2006/metadata/properties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F1437CF5-765A-412B-9559-70248B02308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43687761-d6f8-4f6c-942a-98dc72c543e7"/>
    <ds:schemaRef ds:uri="http://schemas.microsoft.com/sharepoint/v4"/>
    <ds:schemaRef ds:uri="afd36040-0db6-43a0-a814-33f0e087cd7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0</Words>
  <Application>Microsoft Office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>CCD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Dearbhla Gowen</dc:creator>
  <cp:lastModifiedBy>Women-of-the-House</cp:lastModifiedBy>
  <cp:revision>1</cp:revision>
  <dcterms:created xsi:type="dcterms:W3CDTF">2017-09-05T12:42:44Z</dcterms:created>
  <dcterms:modified xsi:type="dcterms:W3CDTF">2017-10-05T16:00:19Z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0x010100F79A3F33161C974A8AECFC03E9C60BF5</vt:lpwstr>
  </property>
</Properties>
</file>