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63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62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00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58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44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8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70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6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5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89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26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BA30-1521-E44E-AC59-202837BA2DC0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8BA1-BEE0-BA4C-8AE9-BB075CF90A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524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3">
                <a:lumMod val="60000"/>
                <a:lumOff val="4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etInIreland-2016-All-Col-P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4429" y="1688688"/>
            <a:ext cx="3638550" cy="1514475"/>
          </a:xfrm>
          <a:prstGeom prst="rect">
            <a:avLst/>
          </a:prstGeom>
        </p:spPr>
      </p:pic>
      <p:pic>
        <p:nvPicPr>
          <p:cNvPr id="5" name="Picture 4" descr="MeetInIreland-2016-All-W-P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4429" y="3852392"/>
            <a:ext cx="36385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526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9A3F33161C974A8AECFC03E9C60BF5" ma:contentTypeVersion="9" ma:contentTypeDescription="Create a new document." ma:contentTypeScope="" ma:versionID="719732ba1deed3fefff814ca83c8d75e">
  <xsd:schema xmlns:xsd="http://www.w3.org/2001/XMLSchema" xmlns:xs="http://www.w3.org/2001/XMLSchema" xmlns:p="http://schemas.microsoft.com/office/2006/metadata/properties" xmlns:ns1="http://schemas.microsoft.com/sharepoint/v3" xmlns:ns2="43687761-d6f8-4f6c-942a-98dc72c543e7" xmlns:ns3="http://schemas.microsoft.com/sharepoint/v4" xmlns:ns4="afd36040-0db6-43a0-a814-33f0e087cd79" targetNamespace="http://schemas.microsoft.com/office/2006/metadata/properties" ma:root="true" ma:fieldsID="040e2da746bae89267e2f754db0449d4" ns1:_="" ns2:_="" ns3:_="" ns4:_="">
    <xsd:import namespace="http://schemas.microsoft.com/sharepoint/v3"/>
    <xsd:import namespace="43687761-d6f8-4f6c-942a-98dc72c543e7"/>
    <xsd:import namespace="http://schemas.microsoft.com/sharepoint/v4"/>
    <xsd:import namespace="afd36040-0db6-43a0-a814-33f0e087cd7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3:IconOverlay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87761-d6f8-4f6c-942a-98dc72c543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36040-0db6-43a0-a814-33f0e087cd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05AA2-3FCB-4412-B0BA-59574BD080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15C753-9FD2-4555-ADBC-5E0EEA8C4F9C}">
  <ds:schemaRefs>
    <ds:schemaRef ds:uri="http://purl.org/dc/terms/"/>
    <ds:schemaRef ds:uri="http://www.w3.org/XML/1998/namespace"/>
    <ds:schemaRef ds:uri="http://schemas.microsoft.com/sharepoint/v3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fd36040-0db6-43a0-a814-33f0e087cd79"/>
    <ds:schemaRef ds:uri="http://schemas.microsoft.com/sharepoint/v4"/>
    <ds:schemaRef ds:uri="43687761-d6f8-4f6c-942a-98dc72c543e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437CF5-765A-412B-9559-70248B0230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687761-d6f8-4f6c-942a-98dc72c543e7"/>
    <ds:schemaRef ds:uri="http://schemas.microsoft.com/sharepoint/v4"/>
    <ds:schemaRef ds:uri="afd36040-0db6-43a0-a814-33f0e087cd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Dearbhla Gowen</dc:creator>
  <cp:lastModifiedBy>Women-of-the-House</cp:lastModifiedBy>
  <cp:revision>1</cp:revision>
  <dcterms:created xsi:type="dcterms:W3CDTF">2017-09-05T12:42:44Z</dcterms:created>
  <dcterms:modified xsi:type="dcterms:W3CDTF">2017-10-05T16:00:19Z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0x010100F79A3F33161C974A8AECFC03E9C60BF5</vt:lpwstr>
  </property>
</Properties>
</file>